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62" r:id="rId5"/>
    <p:sldId id="263" r:id="rId6"/>
    <p:sldId id="270" r:id="rId7"/>
    <p:sldId id="274" r:id="rId8"/>
    <p:sldId id="264" r:id="rId9"/>
    <p:sldId id="271" r:id="rId10"/>
    <p:sldId id="279" r:id="rId11"/>
    <p:sldId id="265" r:id="rId12"/>
    <p:sldId id="272" r:id="rId13"/>
    <p:sldId id="276" r:id="rId14"/>
    <p:sldId id="277" r:id="rId15"/>
    <p:sldId id="278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06823C6-B276-4F38-96CA-3E9CA881B553}">
          <p14:sldIdLst>
            <p14:sldId id="256"/>
            <p14:sldId id="259"/>
            <p14:sldId id="260"/>
            <p14:sldId id="262"/>
            <p14:sldId id="263"/>
            <p14:sldId id="270"/>
            <p14:sldId id="274"/>
            <p14:sldId id="264"/>
            <p14:sldId id="271"/>
            <p14:sldId id="279"/>
            <p14:sldId id="265"/>
            <p14:sldId id="272"/>
            <p14:sldId id="276"/>
            <p14:sldId id="277"/>
            <p14:sldId id="278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ppy LEE" initials="PL" lastIdx="1" clrIdx="0">
    <p:extLst>
      <p:ext uri="{19B8F6BF-5375-455C-9EA6-DF929625EA0E}">
        <p15:presenceInfo xmlns:p15="http://schemas.microsoft.com/office/powerpoint/2012/main" userId="0fe5029ddb7d6b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414" autoAdjust="0"/>
  </p:normalViewPr>
  <p:slideViewPr>
    <p:cSldViewPr snapToGrid="0">
      <p:cViewPr>
        <p:scale>
          <a:sx n="62" d="100"/>
          <a:sy n="62" d="100"/>
        </p:scale>
        <p:origin x="2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6702D-451B-45A1-8C7A-288CF32D505A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CC68B-DEF6-4CDA-A3C8-0AFB0932A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8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CC68B-DEF6-4CDA-A3C8-0AFB0932ADA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4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94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58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88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3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21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3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0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48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6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52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DB787-C3C3-416F-B5BD-5246BDA0E6B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9195-2CF5-4FB3-B833-3684C653D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9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nduoa.com/apk/detail/64339" TargetMode="External"/><Relationship Id="rId7" Type="http://schemas.openxmlformats.org/officeDocument/2006/relationships/hyperlink" Target="http://mobile.91.com/Soft/Android/com.daylightmap.moon.pro.android-41.html" TargetMode="External"/><Relationship Id="rId12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ump.bdimg.com/safecheck/index?url=x+Z5mMbGPAs0Y34GaE6yMmfyjPOYbJSRmpG/ULwbuGXgFcWIiGYXApGMkvcohoEhWE2O+52mlphbhggC4sCIPo1uzfiDAkSxwpyxbJaBR2noSTC77TqEjau9Ija1f5RDmsSQwI45RkypSbBAjmM41pTbN0gGo8gYRwhDNqvg1WZTgaF8dFeZVtO15+pu0uXadj2oeHoEzTI=" TargetMode="External"/><Relationship Id="rId11" Type="http://schemas.openxmlformats.org/officeDocument/2006/relationships/image" Target="../media/image38.jpg"/><Relationship Id="rId5" Type="http://schemas.openxmlformats.org/officeDocument/2006/relationships/hyperlink" Target="http://mobile.91.com/Soft/Android/org.burlock.exoplanetexplorer-2.1.5.html" TargetMode="External"/><Relationship Id="rId10" Type="http://schemas.openxmlformats.org/officeDocument/2006/relationships/image" Target="../media/image37.jpg"/><Relationship Id="rId4" Type="http://schemas.openxmlformats.org/officeDocument/2006/relationships/hyperlink" Target="http://www.paojiao.cn/android_ruanjian/48683.html" TargetMode="Externa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497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3992" y="55962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李永捷</a:t>
            </a:r>
            <a:endParaRPr lang="zh-CN" alt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4783" y="2007234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四季星空</a:t>
            </a:r>
            <a:endParaRPr lang="zh-CN" altLang="en-US" sz="6000" dirty="0">
              <a:solidFill>
                <a:schemeClr val="accent1">
                  <a:lumMod val="20000"/>
                  <a:lumOff val="80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81398" y="3114972"/>
            <a:ext cx="47853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8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09" y="0"/>
            <a:ext cx="9477182" cy="6858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57409" y="51851"/>
            <a:ext cx="2910626" cy="6265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M31-</a:t>
            </a:r>
            <a:r>
              <a:rPr lang="zh-CN" altLang="en-US" dirty="0" smtClean="0"/>
              <a:t>仙女座大星系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41" y="863085"/>
            <a:ext cx="9840174" cy="5537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1" y="863085"/>
            <a:ext cx="9780494" cy="55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72561" y="25746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春季星空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24961" y="2727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春季星空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7361" y="28794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春季星空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810" y="-1027826"/>
            <a:ext cx="12502530" cy="81192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24961" y="266814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冬季星空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226"/>
            <a:ext cx="12192000" cy="81280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48" y="312636"/>
            <a:ext cx="5919766" cy="59197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48" y="312636"/>
            <a:ext cx="5929649" cy="59197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465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02" y="596042"/>
            <a:ext cx="10607479" cy="566591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61102" y="596042"/>
            <a:ext cx="2910626" cy="6265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猎户座</a:t>
            </a: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(Orion)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70" y="1222590"/>
            <a:ext cx="6473141" cy="48063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0" t="23574" r="35762" b="24201"/>
          <a:stretch/>
        </p:blipFill>
        <p:spPr>
          <a:xfrm>
            <a:off x="4883715" y="2317236"/>
            <a:ext cx="2762250" cy="2800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39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63" y="365125"/>
            <a:ext cx="8740831" cy="617321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708817" y="480242"/>
            <a:ext cx="2910626" cy="6265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金牛座</a:t>
            </a:r>
            <a:r>
              <a:rPr lang="en-US" altLang="zh-CN" dirty="0"/>
              <a:t>(Taurus)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5" y="530093"/>
            <a:ext cx="4869395" cy="58432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37" y="1184664"/>
            <a:ext cx="8301925" cy="51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88" y="472050"/>
            <a:ext cx="8497583" cy="61209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91" y="1344976"/>
            <a:ext cx="7769775" cy="43750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03" y="1098598"/>
            <a:ext cx="5653501" cy="5099929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610988" y="472050"/>
            <a:ext cx="2910626" cy="6265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M45-</a:t>
            </a:r>
            <a:r>
              <a:rPr lang="zh-CN" altLang="en-US" dirty="0" smtClean="0"/>
              <a:t>昴星团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0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1165444" y="341469"/>
            <a:ext cx="11026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Wwt</a:t>
            </a:r>
            <a:r>
              <a:rPr lang="en-US" altLang="zh-CN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微软太空望远镜</a:t>
            </a:r>
            <a:r>
              <a:rPr lang="en-US" altLang="zh-CN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http://www.worldwidetelescope.org/Home.aspx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Stellarium</a:t>
            </a:r>
            <a:r>
              <a:rPr lang="en-US" altLang="zh-CN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虚拟</a:t>
            </a:r>
            <a:r>
              <a:rPr lang="zh-CN" alt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天文馆 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http://baoku.360.cn/soft/show/appid/103341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8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Skymap</a:t>
            </a:r>
            <a:r>
              <a:rPr lang="en-US" altLang="zh-CN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zh-CN" alt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星空</a:t>
            </a:r>
            <a:r>
              <a:rPr lang="zh-CN" alt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地图  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http://www.cr173.com/soft/107456.html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64" y="1747913"/>
            <a:ext cx="8236584" cy="49934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59" y="925382"/>
            <a:ext cx="6676315" cy="5007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23" y="1364658"/>
            <a:ext cx="6663409" cy="52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-21231"/>
            <a:ext cx="12664440" cy="6858000"/>
          </a:xfrm>
        </p:spPr>
      </p:pic>
      <p:sp>
        <p:nvSpPr>
          <p:cNvPr id="3" name="文本框 2"/>
          <p:cNvSpPr txBox="1"/>
          <p:nvPr/>
        </p:nvSpPr>
        <p:spPr>
          <a:xfrm>
            <a:off x="838200" y="265636"/>
            <a:ext cx="103681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星图</a:t>
            </a:r>
            <a:r>
              <a:rPr lang="en-US" altLang="zh-C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Star </a:t>
            </a:r>
            <a:r>
              <a:rPr lang="en-US" altLang="zh-CN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Chart      </a:t>
            </a: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dirty="0">
                <a:hlinkClick r:id="rId3"/>
              </a:rPr>
              <a:t>://www.nduoa.com/apk/detail/64339</a:t>
            </a:r>
            <a:r>
              <a:rPr lang="en-US" altLang="zh-CN" sz="2400" dirty="0"/>
              <a:t> 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Moblle</a:t>
            </a:r>
            <a:r>
              <a:rPr lang="en-US" altLang="zh-CN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observatory 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移动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天文台  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hlinkClick r:id="rId4"/>
              </a:rPr>
              <a:t>[</a:t>
            </a:r>
            <a:r>
              <a:rPr lang="en-US" altLang="zh-CN" sz="2400" dirty="0" err="1">
                <a:hlinkClick r:id="rId4"/>
              </a:rPr>
              <a:t>url</a:t>
            </a:r>
            <a:r>
              <a:rPr lang="en-US" altLang="zh-CN" sz="2400" dirty="0">
                <a:hlinkClick r:id="rId4"/>
              </a:rPr>
              <a:t>]http://www.paojiao.cn/android_ruanjian/48683.html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Exoplanet </a:t>
            </a:r>
            <a:r>
              <a:rPr lang="en-US" altLang="zh-CN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Explorer 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太阳系</a:t>
            </a:r>
            <a:r>
              <a:rPr lang="zh-CN" alt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外行星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探索 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hlinkClick r:id="rId5"/>
              </a:rPr>
              <a:t>http</a:t>
            </a:r>
            <a:r>
              <a:rPr lang="en-US" altLang="zh-CN" sz="2400" dirty="0">
                <a:hlinkClick r:id="rId5"/>
              </a:rPr>
              <a:t>://mobile.91.com/Soft/Android/org.burlock.exoplanetexplorer-2.1.5.html</a:t>
            </a:r>
            <a:r>
              <a:rPr lang="en-US" altLang="zh-CN" sz="2400" dirty="0"/>
              <a:t> </a:t>
            </a:r>
            <a:endParaRPr lang="en-US" altLang="zh-CN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Hubble space 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哈勃太空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信息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hlinkClick r:id="rId6"/>
              </a:rPr>
              <a:t>http</a:t>
            </a:r>
            <a:r>
              <a:rPr lang="en-US" altLang="zh-CN" sz="2400" dirty="0">
                <a:hlinkClick r:id="rId6"/>
              </a:rPr>
              <a:t>://mobile.91.com/Soft/Android/com.vanluyen.HubbleSpace-1.0.4.html</a:t>
            </a:r>
            <a:r>
              <a:rPr lang="en-US" altLang="zh-CN" sz="2400" dirty="0"/>
              <a:t> 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Deluxe moon </a:t>
            </a:r>
            <a:r>
              <a:rPr lang="zh-CN" alt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月相 </a:t>
            </a:r>
            <a:endParaRPr lang="en-US" altLang="zh-CN" sz="24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dirty="0" smtClean="0">
                <a:hlinkClick r:id="rId7"/>
              </a:rPr>
              <a:t>http</a:t>
            </a:r>
            <a:r>
              <a:rPr lang="en-US" altLang="zh-CN" sz="2400" dirty="0">
                <a:hlinkClick r:id="rId7"/>
              </a:rPr>
              <a:t>://mobile.91.com/Soft/Android/com.daylightmap.moon.pro.android-41.html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endParaRPr lang="zh-CN" alt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9" y="2548749"/>
            <a:ext cx="7528489" cy="4234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50" y="170056"/>
            <a:ext cx="3663450" cy="6517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43008" y="302568"/>
            <a:ext cx="4595933" cy="76694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44" y="365125"/>
            <a:ext cx="4022591" cy="6033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82" y="-2906"/>
            <a:ext cx="3861592" cy="68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497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29841" y="2407086"/>
            <a:ext cx="2132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THE END </a:t>
            </a:r>
            <a:endParaRPr lang="zh-CN" altLang="en-US" sz="4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03319" y="3114972"/>
            <a:ext cx="47853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3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" y="-1049685"/>
            <a:ext cx="12435840" cy="8079581"/>
          </a:xfrm>
        </p:spPr>
      </p:pic>
      <p:sp>
        <p:nvSpPr>
          <p:cNvPr id="5" name="文本框 4"/>
          <p:cNvSpPr txBox="1"/>
          <p:nvPr/>
        </p:nvSpPr>
        <p:spPr>
          <a:xfrm>
            <a:off x="4772561" y="25746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春季星空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226"/>
            <a:ext cx="12192000" cy="8128000"/>
          </a:xfr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62" y="0"/>
            <a:ext cx="6279198" cy="6279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19" y="17622"/>
            <a:ext cx="6293041" cy="6261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628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0"/>
            <a:ext cx="12664440" cy="6858000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73" y="874268"/>
            <a:ext cx="5324856" cy="5507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95" y="1972112"/>
            <a:ext cx="5738812" cy="331152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099"/>
          </a:xfrm>
        </p:spPr>
      </p:pic>
      <p:sp>
        <p:nvSpPr>
          <p:cNvPr id="6" name="文本框 5"/>
          <p:cNvSpPr txBox="1"/>
          <p:nvPr/>
        </p:nvSpPr>
        <p:spPr>
          <a:xfrm>
            <a:off x="4772561" y="24526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夏季星空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10200" y="5989320"/>
            <a:ext cx="1371600" cy="396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2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226"/>
            <a:ext cx="12192000" cy="8128000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2" y="0"/>
            <a:ext cx="6187612" cy="61876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32" y="26188"/>
            <a:ext cx="6171710" cy="61614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989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440" y="-23586"/>
            <a:ext cx="12664440" cy="6858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95" y="688781"/>
            <a:ext cx="7567569" cy="56136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58377" y="340541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心宿二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29" y="2014344"/>
            <a:ext cx="3949700" cy="31913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50381" y="48272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北落师门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894"/>
            <a:ext cx="12207240" cy="8128000"/>
          </a:xfrm>
        </p:spPr>
      </p:pic>
      <p:sp>
        <p:nvSpPr>
          <p:cNvPr id="4" name="文本框 3"/>
          <p:cNvSpPr txBox="1"/>
          <p:nvPr/>
        </p:nvSpPr>
        <p:spPr>
          <a:xfrm>
            <a:off x="4924961" y="229871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秋季星空</a:t>
            </a:r>
            <a:endParaRPr lang="zh-CN" altLang="en-US" sz="4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5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3226"/>
            <a:ext cx="12192000" cy="81280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30" y="242916"/>
            <a:ext cx="5955339" cy="5955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30" y="170476"/>
            <a:ext cx="6067856" cy="610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95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93</Words>
  <Application>Microsoft Office PowerPoint</Application>
  <PresentationFormat>宽屏</PresentationFormat>
  <Paragraphs>31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隶书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Poppy LEE</dc:creator>
  <cp:lastModifiedBy>Poppy LEE</cp:lastModifiedBy>
  <cp:revision>32</cp:revision>
  <dcterms:created xsi:type="dcterms:W3CDTF">2015-11-25T13:07:02Z</dcterms:created>
  <dcterms:modified xsi:type="dcterms:W3CDTF">2015-11-27T07:28:06Z</dcterms:modified>
</cp:coreProperties>
</file>